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1"/>
  </p:notesMasterIdLst>
  <p:sldIdLst>
    <p:sldId id="317" r:id="rId2"/>
    <p:sldId id="326" r:id="rId3"/>
    <p:sldId id="327" r:id="rId4"/>
    <p:sldId id="328" r:id="rId5"/>
    <p:sldId id="329" r:id="rId6"/>
    <p:sldId id="330" r:id="rId7"/>
    <p:sldId id="332" r:id="rId8"/>
    <p:sldId id="331" r:id="rId9"/>
    <p:sldId id="274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0000"/>
    <a:srgbClr val="660033"/>
    <a:srgbClr val="FF0066"/>
    <a:srgbClr val="AB2328"/>
    <a:srgbClr val="009900"/>
    <a:srgbClr val="256E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59" autoAdjust="0"/>
    <p:restoredTop sz="94599" autoAdjust="0"/>
  </p:normalViewPr>
  <p:slideViewPr>
    <p:cSldViewPr>
      <p:cViewPr varScale="1">
        <p:scale>
          <a:sx n="86" d="100"/>
          <a:sy n="86" d="100"/>
        </p:scale>
        <p:origin x="-894" y="-9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B30C5A0-01D1-446A-9EBF-B469A15024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5998C-6086-4B9A-AAAC-68A2DAC56ACE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A8444-DD2C-4812-9BF8-EFD9318DBA14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DA1042-4B5E-4FEB-8F9B-155C186F0C5C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5F371-044E-4FFC-B777-802514A2528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8588B-3D51-4EDE-AC94-9449978F2238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A6201-2F1B-48BA-A03A-3E5E4C4E57B5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1E3D9-4F35-4183-B28A-E39AE04F88BA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0086E-3D50-4D05-86EF-E12F696C0839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45AA5-B7DD-4BFA-8D10-610DF17E888F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AF9788-CF48-4E12-8FAB-8184C2E65E69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78248-7444-46BE-8F80-A85A0C9C18E9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D9493C-4811-47B0-ABF7-E56D6D9FC207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3AA79-F948-4DAD-A4F5-9C8591A79DA1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B78ECB-63A9-4FE2-A81D-6BC382E99465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D240A-7AE4-4E03-97E1-8B0AEF350A31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6DC074-522F-4620-8913-AC8861C82090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7E917-0293-4C33-ACC9-6009847E516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5B6FDA-3028-4389-A96E-6EFBFB76C2D7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9DFCF-AB30-44F8-9D5C-83C1AB7B508C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0C39F-03BE-49D1-AFE4-4B04BA94CB4D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7FE8B-59E7-43B2-A0E5-F7C97733959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F12B13-D1AE-4090-8494-733891E1B076}" type="datetime1">
              <a:rPr lang="tr-TR" smtClean="0"/>
              <a:pPr>
                <a:defRPr/>
              </a:pPr>
              <a:t>19.02.2015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smtClean="0"/>
              <a:t>1</a:t>
            </a:r>
            <a:endParaRPr lang="tr-T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 spd="med">
    <p:pull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23528" y="980728"/>
          <a:ext cx="8568952" cy="5256584"/>
        </p:xfrm>
        <a:graphic>
          <a:graphicData uri="http://schemas.openxmlformats.org/presentationml/2006/ole">
            <p:oleObj spid="_x0000_s1028" name="Worksheet" r:id="rId3" imgW="4190940" imgH="58958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9512" y="836712"/>
          <a:ext cx="8640959" cy="5184576"/>
        </p:xfrm>
        <a:graphic>
          <a:graphicData uri="http://schemas.openxmlformats.org/presentationml/2006/ole">
            <p:oleObj spid="_x0000_s3074" name="Worksheet" r:id="rId3" imgW="4448250" imgH="58958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9512" y="692696"/>
          <a:ext cx="8784976" cy="4464496"/>
        </p:xfrm>
        <a:graphic>
          <a:graphicData uri="http://schemas.openxmlformats.org/presentationml/2006/ole">
            <p:oleObj spid="_x0000_s2050" name="Worksheet" r:id="rId3" imgW="8210430" imgH="20574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67544" y="764704"/>
          <a:ext cx="8352927" cy="5328591"/>
        </p:xfrm>
        <a:graphic>
          <a:graphicData uri="http://schemas.openxmlformats.org/presentationml/2006/ole">
            <p:oleObj spid="_x0000_s4098" name="Worksheet" r:id="rId3" imgW="5400810" imgH="48671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51520" y="764704"/>
          <a:ext cx="8064895" cy="5184575"/>
        </p:xfrm>
        <a:graphic>
          <a:graphicData uri="http://schemas.openxmlformats.org/presentationml/2006/ole">
            <p:oleObj spid="_x0000_s5122" name="Worksheet" r:id="rId3" imgW="5019570" imgH="425767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9512" y="764704"/>
          <a:ext cx="8856984" cy="5256584"/>
        </p:xfrm>
        <a:graphic>
          <a:graphicData uri="http://schemas.openxmlformats.org/presentationml/2006/ole">
            <p:oleObj spid="_x0000_s6146" name="Worksheet" r:id="rId3" imgW="7296210" imgH="425767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51520" y="1124744"/>
          <a:ext cx="8640959" cy="4966494"/>
        </p:xfrm>
        <a:graphic>
          <a:graphicData uri="http://schemas.openxmlformats.org/presentationml/2006/ole">
            <p:oleObj spid="_x0000_s21507" name="Worksheet" r:id="rId3" imgW="4638600" imgH="53243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0" y="764704"/>
          <a:ext cx="8964488" cy="5328592"/>
        </p:xfrm>
        <a:graphic>
          <a:graphicData uri="http://schemas.openxmlformats.org/presentationml/2006/ole">
            <p:oleObj spid="_x0000_s7170" name="Worksheet" r:id="rId3" imgW="6400890" imgH="40005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>
          <a:xfrm>
            <a:off x="755650" y="2708275"/>
            <a:ext cx="7970838" cy="1800225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Thank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you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for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your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attention</a:t>
            </a:r>
            <a:endParaRPr lang="tr-TR" sz="4000" b="1" dirty="0" smtClean="0">
              <a:solidFill>
                <a:srgbClr val="009900"/>
              </a:solidFill>
              <a:latin typeface="Arial" charset="0"/>
            </a:endParaRPr>
          </a:p>
          <a:p>
            <a:pPr>
              <a:buFontTx/>
              <a:buNone/>
            </a:pPr>
            <a:endParaRPr lang="tr-TR" sz="4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57EBB-2527-45F2-A29A-56642B14D051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14</Words>
  <Application>Microsoft Office PowerPoint</Application>
  <PresentationFormat>Ekran Gösterisi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Ofis Teması</vt:lpstr>
      <vt:lpstr>Worksheet</vt:lpstr>
      <vt:lpstr>Microsoft Office Excel 97-2003 Çalışma Sayfası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39073395874</cp:lastModifiedBy>
  <cp:revision>222</cp:revision>
  <dcterms:created xsi:type="dcterms:W3CDTF">2006-12-22T08:39:23Z</dcterms:created>
  <dcterms:modified xsi:type="dcterms:W3CDTF">2015-02-19T08:48:30Z</dcterms:modified>
</cp:coreProperties>
</file>