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1"/>
  </p:notesMasterIdLst>
  <p:sldIdLst>
    <p:sldId id="317" r:id="rId2"/>
    <p:sldId id="326" r:id="rId3"/>
    <p:sldId id="327" r:id="rId4"/>
    <p:sldId id="328" r:id="rId5"/>
    <p:sldId id="329" r:id="rId6"/>
    <p:sldId id="330" r:id="rId7"/>
    <p:sldId id="332" r:id="rId8"/>
    <p:sldId id="331" r:id="rId9"/>
    <p:sldId id="274" r:id="rId1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CC0000"/>
    <a:srgbClr val="660033"/>
    <a:srgbClr val="FF0066"/>
    <a:srgbClr val="AB2328"/>
    <a:srgbClr val="009900"/>
    <a:srgbClr val="256E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859" autoAdjust="0"/>
    <p:restoredTop sz="94599" autoAdjust="0"/>
  </p:normalViewPr>
  <p:slideViewPr>
    <p:cSldViewPr>
      <p:cViewPr varScale="1">
        <p:scale>
          <a:sx n="86" d="100"/>
          <a:sy n="86" d="100"/>
        </p:scale>
        <p:origin x="-894" y="-90"/>
      </p:cViewPr>
      <p:guideLst>
        <p:guide orient="horz" pos="4247"/>
        <p:guide pos="5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4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30C5A0-01D1-446A-9EBF-B469A15024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5998C-6086-4B9A-AAAC-68A2DAC56ACE}" type="datetime1">
              <a:rPr lang="tr-TR" smtClean="0"/>
              <a:pPr>
                <a:defRPr/>
              </a:pPr>
              <a:t>19.02.2015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A8444-DD2C-4812-9BF8-EFD9318DBA14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DA1042-4B5E-4FEB-8F9B-155C186F0C5C}" type="datetime1">
              <a:rPr lang="tr-TR" smtClean="0"/>
              <a:pPr>
                <a:defRPr/>
              </a:pPr>
              <a:t>19.02.2015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5F371-044E-4FFC-B777-802514A2528E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E8588B-3D51-4EDE-AC94-9449978F2238}" type="datetime1">
              <a:rPr lang="tr-TR" smtClean="0"/>
              <a:pPr>
                <a:defRPr/>
              </a:pPr>
              <a:t>19.02.2015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A6201-2F1B-48BA-A03A-3E5E4C4E57B5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01E3D9-4F35-4183-B28A-E39AE04F88BA}" type="datetime1">
              <a:rPr lang="tr-TR" smtClean="0"/>
              <a:pPr>
                <a:defRPr/>
              </a:pPr>
              <a:t>19.02.2015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27DC1-7271-43BD-B848-C184129B4839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7625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>Agricultural Statistics Department</a:t>
            </a:r>
          </a:p>
          <a:p>
            <a:pPr>
              <a:spcBef>
                <a:spcPct val="20000"/>
              </a:spcBef>
              <a:defRPr/>
            </a:pPr>
            <a:endParaRPr lang="tr-TR" sz="1100">
              <a:solidFill>
                <a:srgbClr val="AB2328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9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0086E-3D50-4D05-86EF-E12F696C0839}" type="datetime1">
              <a:rPr lang="tr-TR" smtClean="0"/>
              <a:pPr>
                <a:defRPr/>
              </a:pPr>
              <a:t>19.02.2015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45AA5-B7DD-4BFA-8D10-610DF17E888F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AF9788-CF48-4E12-8FAB-8184C2E65E69}" type="datetime1">
              <a:rPr lang="tr-TR" smtClean="0"/>
              <a:pPr>
                <a:defRPr/>
              </a:pPr>
              <a:t>19.02.2015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E78248-7444-46BE-8F80-A85A0C9C18E9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D9493C-4811-47B0-ABF7-E56D6D9FC207}" type="datetime1">
              <a:rPr lang="tr-TR" smtClean="0"/>
              <a:pPr>
                <a:defRPr/>
              </a:pPr>
              <a:t>19.02.2015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E3AA79-F948-4DAD-A4F5-9C8591A79DA1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B78ECB-63A9-4FE2-A81D-6BC382E99465}" type="datetime1">
              <a:rPr lang="tr-TR" smtClean="0"/>
              <a:pPr>
                <a:defRPr/>
              </a:pPr>
              <a:t>19.02.2015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D240A-7AE4-4E03-97E1-8B0AEF350A31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6DC074-522F-4620-8913-AC8861C82090}" type="datetime1">
              <a:rPr lang="tr-TR" smtClean="0"/>
              <a:pPr>
                <a:defRPr/>
              </a:pPr>
              <a:t>19.02.2015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7E917-0293-4C33-ACC9-6009847E516E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5B6FDA-3028-4389-A96E-6EFBFB76C2D7}" type="datetime1">
              <a:rPr lang="tr-TR" smtClean="0"/>
              <a:pPr>
                <a:defRPr/>
              </a:pPr>
              <a:t>19.02.2015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9DFCF-AB30-44F8-9D5C-83C1AB7B508C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0C39F-03BE-49D1-AFE4-4B04BA94CB4D}" type="datetime1">
              <a:rPr lang="tr-TR" smtClean="0"/>
              <a:pPr>
                <a:defRPr/>
              </a:pPr>
              <a:t>19.02.2015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7FE8B-59E7-43B2-A0E5-F7C97733959E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4F12B13-D1AE-4090-8494-733891E1B076}" type="datetime1">
              <a:rPr lang="tr-TR" smtClean="0"/>
              <a:pPr>
                <a:defRPr/>
              </a:pPr>
              <a:t>19.02.2015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tr-TR" smtClean="0"/>
              <a:t>1</a:t>
            </a:r>
            <a:endParaRPr lang="tr-T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2746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>
                <a:solidFill>
                  <a:srgbClr val="404040"/>
                </a:solidFill>
                <a:latin typeface="Calibri" pitchFamily="34" charset="0"/>
                <a:cs typeface="Arial" charset="0"/>
              </a:rPr>
              <a:t>Agricultural Statistics Department</a:t>
            </a:r>
          </a:p>
        </p:txBody>
      </p:sp>
      <p:pic>
        <p:nvPicPr>
          <p:cNvPr id="9" name="Picture 9" descr="logoLA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 spd="med">
    <p:pull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al__ma_Sayfas_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al__ma_Sayfas_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al__ma_Sayfas_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al__ma_Sayfas_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al__ma_Sayfas_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al__ma_Sayfas_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al__ma_Sayfas_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al__ma_Sayfas_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27DC1-7271-43BD-B848-C184129B4839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23528" y="980728"/>
          <a:ext cx="8568952" cy="5256584"/>
        </p:xfrm>
        <a:graphic>
          <a:graphicData uri="http://schemas.openxmlformats.org/presentationml/2006/ole">
            <p:oleObj spid="_x0000_s1028" name="Worksheet" r:id="rId3" imgW="4190940" imgH="589588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27DC1-7271-43BD-B848-C184129B4839}" type="slidenum">
              <a:rPr lang="tr-TR" smtClean="0"/>
              <a:pPr>
                <a:defRPr/>
              </a:pPr>
              <a:t>2</a:t>
            </a:fld>
            <a:endParaRPr lang="tr-TR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79512" y="836712"/>
          <a:ext cx="8640959" cy="5184576"/>
        </p:xfrm>
        <a:graphic>
          <a:graphicData uri="http://schemas.openxmlformats.org/presentationml/2006/ole">
            <p:oleObj spid="_x0000_s3074" name="Worksheet" r:id="rId3" imgW="4448250" imgH="589588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27DC1-7271-43BD-B848-C184129B4839}" type="slidenum">
              <a:rPr lang="tr-TR" smtClean="0"/>
              <a:pPr>
                <a:defRPr/>
              </a:pPr>
              <a:t>3</a:t>
            </a:fld>
            <a:endParaRPr lang="tr-TR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79512" y="692696"/>
          <a:ext cx="8784976" cy="4464496"/>
        </p:xfrm>
        <a:graphic>
          <a:graphicData uri="http://schemas.openxmlformats.org/presentationml/2006/ole">
            <p:oleObj spid="_x0000_s2050" name="Worksheet" r:id="rId3" imgW="8210430" imgH="20574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27DC1-7271-43BD-B848-C184129B4839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67544" y="764704"/>
          <a:ext cx="8352927" cy="5328591"/>
        </p:xfrm>
        <a:graphic>
          <a:graphicData uri="http://schemas.openxmlformats.org/presentationml/2006/ole">
            <p:oleObj spid="_x0000_s4098" name="Worksheet" r:id="rId3" imgW="5400810" imgH="486718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27DC1-7271-43BD-B848-C184129B4839}" type="slidenum">
              <a:rPr lang="tr-TR" smtClean="0"/>
              <a:pPr>
                <a:defRPr/>
              </a:pPr>
              <a:t>5</a:t>
            </a:fld>
            <a:endParaRPr lang="tr-TR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51520" y="764704"/>
          <a:ext cx="8064895" cy="5184575"/>
        </p:xfrm>
        <a:graphic>
          <a:graphicData uri="http://schemas.openxmlformats.org/presentationml/2006/ole">
            <p:oleObj spid="_x0000_s5122" name="Worksheet" r:id="rId3" imgW="5019570" imgH="425767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27DC1-7271-43BD-B848-C184129B4839}" type="slidenum">
              <a:rPr lang="tr-TR" smtClean="0"/>
              <a:pPr>
                <a:defRPr/>
              </a:pPr>
              <a:t>6</a:t>
            </a:fld>
            <a:endParaRPr lang="tr-TR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79512" y="764704"/>
          <a:ext cx="8856984" cy="5256584"/>
        </p:xfrm>
        <a:graphic>
          <a:graphicData uri="http://schemas.openxmlformats.org/presentationml/2006/ole">
            <p:oleObj spid="_x0000_s6146" name="Worksheet" r:id="rId3" imgW="7296210" imgH="425767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27DC1-7271-43BD-B848-C184129B4839}" type="slidenum">
              <a:rPr lang="tr-TR" smtClean="0"/>
              <a:pPr>
                <a:defRPr/>
              </a:pPr>
              <a:t>7</a:t>
            </a:fld>
            <a:endParaRPr lang="tr-TR" dirty="0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51520" y="1124744"/>
          <a:ext cx="8640959" cy="4966494"/>
        </p:xfrm>
        <a:graphic>
          <a:graphicData uri="http://schemas.openxmlformats.org/presentationml/2006/ole">
            <p:oleObj spid="_x0000_s21507" name="Worksheet" r:id="rId3" imgW="4638600" imgH="532438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27DC1-7271-43BD-B848-C184129B4839}" type="slidenum">
              <a:rPr lang="tr-TR" smtClean="0"/>
              <a:pPr>
                <a:defRPr/>
              </a:pPr>
              <a:t>8</a:t>
            </a:fld>
            <a:endParaRPr lang="tr-TR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0" y="764704"/>
          <a:ext cx="8964488" cy="5328592"/>
        </p:xfrm>
        <a:graphic>
          <a:graphicData uri="http://schemas.openxmlformats.org/presentationml/2006/ole">
            <p:oleObj spid="_x0000_s7170" name="Worksheet" r:id="rId3" imgW="6400890" imgH="40005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2 İçerik Yer Tutucusu"/>
          <p:cNvSpPr>
            <a:spLocks noGrp="1"/>
          </p:cNvSpPr>
          <p:nvPr>
            <p:ph idx="1"/>
          </p:nvPr>
        </p:nvSpPr>
        <p:spPr>
          <a:xfrm>
            <a:off x="755650" y="2708275"/>
            <a:ext cx="7970838" cy="1800225"/>
          </a:xfrm>
        </p:spPr>
        <p:txBody>
          <a:bodyPr/>
          <a:lstStyle/>
          <a:p>
            <a:pPr algn="ctr">
              <a:buFontTx/>
              <a:buNone/>
            </a:pPr>
            <a:r>
              <a:rPr lang="tr-TR" sz="4000" b="1" dirty="0" err="1" smtClean="0">
                <a:solidFill>
                  <a:srgbClr val="009900"/>
                </a:solidFill>
                <a:latin typeface="Arial" charset="0"/>
              </a:rPr>
              <a:t>Thank</a:t>
            </a:r>
            <a:r>
              <a:rPr lang="tr-TR" sz="4000" b="1" dirty="0" smtClean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tr-TR" sz="4000" b="1" dirty="0" err="1" smtClean="0">
                <a:solidFill>
                  <a:srgbClr val="009900"/>
                </a:solidFill>
                <a:latin typeface="Arial" charset="0"/>
              </a:rPr>
              <a:t>you</a:t>
            </a:r>
            <a:r>
              <a:rPr lang="tr-TR" sz="4000" b="1" dirty="0" smtClean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tr-TR" sz="4000" b="1" dirty="0" err="1" smtClean="0">
                <a:solidFill>
                  <a:srgbClr val="009900"/>
                </a:solidFill>
                <a:latin typeface="Arial" charset="0"/>
              </a:rPr>
              <a:t>for</a:t>
            </a:r>
            <a:r>
              <a:rPr lang="tr-TR" sz="4000" b="1" dirty="0" smtClean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tr-TR" sz="4000" b="1" dirty="0" err="1" smtClean="0">
                <a:solidFill>
                  <a:srgbClr val="009900"/>
                </a:solidFill>
                <a:latin typeface="Arial" charset="0"/>
              </a:rPr>
              <a:t>your</a:t>
            </a:r>
            <a:r>
              <a:rPr lang="tr-TR" sz="4000" b="1" dirty="0" smtClean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tr-TR" sz="4000" b="1" dirty="0" err="1" smtClean="0">
                <a:solidFill>
                  <a:srgbClr val="009900"/>
                </a:solidFill>
                <a:latin typeface="Arial" charset="0"/>
              </a:rPr>
              <a:t>attention</a:t>
            </a:r>
            <a:endParaRPr lang="tr-TR" sz="4000" b="1" dirty="0" smtClean="0">
              <a:solidFill>
                <a:srgbClr val="009900"/>
              </a:solidFill>
              <a:latin typeface="Arial" charset="0"/>
            </a:endParaRPr>
          </a:p>
          <a:p>
            <a:pPr>
              <a:buFontTx/>
              <a:buNone/>
            </a:pPr>
            <a:endParaRPr lang="tr-TR" sz="4000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57EBB-2527-45F2-A29A-56642B14D051}" type="slidenum">
              <a:rPr lang="tr-TR" smtClean="0"/>
              <a:pPr>
                <a:defRPr/>
              </a:pPr>
              <a:t>9</a:t>
            </a:fld>
            <a:endParaRPr lang="tr-TR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</TotalTime>
  <Words>14</Words>
  <Application>Microsoft Office PowerPoint</Application>
  <PresentationFormat>Ekran Gösterisi (4:3)</PresentationFormat>
  <Paragraphs>10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Ofis Teması</vt:lpstr>
      <vt:lpstr>Worksheet</vt:lpstr>
      <vt:lpstr>Microsoft Office Excel 97-2003 Çalışma Sayfası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tuik</dc:creator>
  <cp:lastModifiedBy>39073395874</cp:lastModifiedBy>
  <cp:revision>222</cp:revision>
  <dcterms:created xsi:type="dcterms:W3CDTF">2006-12-22T08:39:23Z</dcterms:created>
  <dcterms:modified xsi:type="dcterms:W3CDTF">2015-02-19T08:48:30Z</dcterms:modified>
</cp:coreProperties>
</file>